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5" r:id="rId1"/>
    <p:sldMasterId id="2147483721" r:id="rId2"/>
  </p:sldMasterIdLst>
  <p:notesMasterIdLst>
    <p:notesMasterId r:id="rId4"/>
  </p:notesMasterIdLst>
  <p:handoutMasterIdLst>
    <p:handoutMasterId r:id="rId5"/>
  </p:handoutMasterIdLst>
  <p:sldIdLst>
    <p:sldId id="600" r:id="rId3"/>
  </p:sldIdLst>
  <p:sldSz cx="12192000" cy="6858000"/>
  <p:notesSz cx="7010400" cy="92964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F4F"/>
    <a:srgbClr val="445B87"/>
    <a:srgbClr val="B3D3EA"/>
    <a:srgbClr val="86B8DE"/>
    <a:srgbClr val="FFFF99"/>
    <a:srgbClr val="FFCDCD"/>
    <a:srgbClr val="3E8ECA"/>
    <a:srgbClr val="7F7F7F"/>
    <a:srgbClr val="E6F0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06" autoAdjust="0"/>
    <p:restoredTop sz="88204" autoAdjust="0"/>
  </p:normalViewPr>
  <p:slideViewPr>
    <p:cSldViewPr snapToGrid="0">
      <p:cViewPr varScale="1">
        <p:scale>
          <a:sx n="90" d="100"/>
          <a:sy n="90" d="100"/>
        </p:scale>
        <p:origin x="102" y="252"/>
      </p:cViewPr>
      <p:guideLst>
        <p:guide orient="horz" pos="2160"/>
        <p:guide pos="3840"/>
        <p:guide pos="384"/>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CC402C-BA57-4675-A6C9-BB623F5BE85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CD0918-237A-4B0D-AF87-E8F6F02B778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60AA19F-542B-4111-B60C-558926A5F44A}" type="datetimeFigureOut">
              <a:rPr lang="en-US" smtClean="0"/>
              <a:t>11/5/2019</a:t>
            </a:fld>
            <a:endParaRPr lang="en-US"/>
          </a:p>
        </p:txBody>
      </p:sp>
      <p:sp>
        <p:nvSpPr>
          <p:cNvPr id="4" name="Footer Placeholder 3">
            <a:extLst>
              <a:ext uri="{FF2B5EF4-FFF2-40B4-BE49-F238E27FC236}">
                <a16:creationId xmlns:a16="http://schemas.microsoft.com/office/drawing/2014/main" id="{DE3B0937-BF84-4907-8DE6-4C08F6D1540B}"/>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E7CB548-21E9-49A1-91CC-0C2D9052EA46}"/>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8A01AD-076D-4436-B894-0EF7E5F0782D}" type="slidenum">
              <a:rPr lang="en-US" smtClean="0"/>
              <a:t>‹#›</a:t>
            </a:fld>
            <a:endParaRPr lang="en-US"/>
          </a:p>
        </p:txBody>
      </p:sp>
    </p:spTree>
    <p:extLst>
      <p:ext uri="{BB962C8B-B14F-4D97-AF65-F5344CB8AC3E}">
        <p14:creationId xmlns:p14="http://schemas.microsoft.com/office/powerpoint/2010/main" val="6904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FE62023D-3E94-4CB6-A64A-20B9DB26451B}" type="datetimeFigureOut">
              <a:rPr lang="en-US" smtClean="0"/>
              <a:t>11/5/2019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B8EDD13E-77B6-4C95-8611-8AE591986939}" type="slidenum">
              <a:rPr lang="en-US" smtClean="0"/>
              <a:t>‹#›</a:t>
            </a:fld>
            <a:endParaRPr lang="en-US"/>
          </a:p>
        </p:txBody>
      </p:sp>
    </p:spTree>
    <p:extLst>
      <p:ext uri="{BB962C8B-B14F-4D97-AF65-F5344CB8AC3E}">
        <p14:creationId xmlns:p14="http://schemas.microsoft.com/office/powerpoint/2010/main" val="310081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EDD13E-77B6-4C95-8611-8AE591986939}" type="slidenum">
              <a:rPr lang="en-US" smtClean="0"/>
              <a:t>1</a:t>
            </a:fld>
            <a:endParaRPr lang="en-US"/>
          </a:p>
        </p:txBody>
      </p:sp>
    </p:spTree>
    <p:extLst>
      <p:ext uri="{BB962C8B-B14F-4D97-AF65-F5344CB8AC3E}">
        <p14:creationId xmlns:p14="http://schemas.microsoft.com/office/powerpoint/2010/main" val="1616432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521403-4050-4089-9F1C-0CE1752D7E35}"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8" name="Rounded Rectangle 7"/>
          <p:cNvSpPr/>
          <p:nvPr userDrawn="1"/>
        </p:nvSpPr>
        <p:spPr>
          <a:xfrm>
            <a:off x="-1" y="744718"/>
            <a:ext cx="1932398"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2615200" y="744718"/>
            <a:ext cx="9576799"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069871" y="744718"/>
            <a:ext cx="1933255" cy="350715"/>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8924322" y="6438507"/>
            <a:ext cx="3267678" cy="218719"/>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625334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1ED33-01B8-4419-8991-D1DE73AD85AC}" type="datetime1">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2698272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9357AC1A-D5DF-46A3-B708-E245169A9969}"/>
              </a:ext>
            </a:extLst>
          </p:cNvPr>
          <p:cNvSpPr/>
          <p:nvPr userDrawn="1"/>
        </p:nvSpPr>
        <p:spPr>
          <a:xfrm>
            <a:off x="-1" y="744718"/>
            <a:ext cx="1932398"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3A82AA99-1A8C-43CC-B020-1A4B92CC8AB5}"/>
              </a:ext>
            </a:extLst>
          </p:cNvPr>
          <p:cNvSpPr/>
          <p:nvPr userDrawn="1"/>
        </p:nvSpPr>
        <p:spPr>
          <a:xfrm>
            <a:off x="2615200" y="744718"/>
            <a:ext cx="9576799"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B857DB06-4932-44C9-802E-AB7BC21F3F85}"/>
              </a:ext>
            </a:extLst>
          </p:cNvPr>
          <p:cNvSpPr/>
          <p:nvPr userDrawn="1"/>
        </p:nvSpPr>
        <p:spPr>
          <a:xfrm>
            <a:off x="1069871" y="744718"/>
            <a:ext cx="1933255" cy="350715"/>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20">
            <a:extLst>
              <a:ext uri="{FF2B5EF4-FFF2-40B4-BE49-F238E27FC236}">
                <a16:creationId xmlns:a16="http://schemas.microsoft.com/office/drawing/2014/main" id="{D17CB6E8-D022-4809-ACCD-6B58D349C28F}"/>
              </a:ext>
            </a:extLst>
          </p:cNvPr>
          <p:cNvSpPr/>
          <p:nvPr userDrawn="1"/>
        </p:nvSpPr>
        <p:spPr>
          <a:xfrm>
            <a:off x="9534724" y="6520066"/>
            <a:ext cx="2657276" cy="137160"/>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D90C3EC-EE57-448E-A70E-B8AF196A959B}"/>
              </a:ext>
            </a:extLst>
          </p:cNvPr>
          <p:cNvSpPr/>
          <p:nvPr userDrawn="1"/>
        </p:nvSpPr>
        <p:spPr>
          <a:xfrm>
            <a:off x="11458524" y="6394859"/>
            <a:ext cx="394571" cy="394571"/>
          </a:xfrm>
          <a:prstGeom prst="ellipse">
            <a:avLst/>
          </a:prstGeom>
          <a:solidFill>
            <a:srgbClr val="445B8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200D3946-F23D-4C71-9244-525F5EB212F9}" type="slidenum">
              <a:rPr lang="en-US" sz="1200" smtClean="0"/>
              <a:pPr algn="ctr"/>
              <a:t>‹#›</a:t>
            </a:fld>
            <a:endParaRPr lang="en-US" sz="1200"/>
          </a:p>
        </p:txBody>
      </p:sp>
      <p:sp>
        <p:nvSpPr>
          <p:cNvPr id="15" name="Rounded Rectangle 19">
            <a:extLst>
              <a:ext uri="{FF2B5EF4-FFF2-40B4-BE49-F238E27FC236}">
                <a16:creationId xmlns:a16="http://schemas.microsoft.com/office/drawing/2014/main" id="{14AD451E-672C-401D-83DB-2942964681DE}"/>
              </a:ext>
            </a:extLst>
          </p:cNvPr>
          <p:cNvSpPr/>
          <p:nvPr userDrawn="1"/>
        </p:nvSpPr>
        <p:spPr>
          <a:xfrm>
            <a:off x="-6922" y="6520066"/>
            <a:ext cx="9541645" cy="137160"/>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70235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VIDER - Lt Gray Background">
    <p:spTree>
      <p:nvGrpSpPr>
        <p:cNvPr id="1" name=""/>
        <p:cNvGrpSpPr/>
        <p:nvPr/>
      </p:nvGrpSpPr>
      <p:grpSpPr>
        <a:xfrm>
          <a:off x="0" y="0"/>
          <a:ext cx="0" cy="0"/>
          <a:chOff x="0" y="0"/>
          <a:chExt cx="0" cy="0"/>
        </a:xfrm>
      </p:grpSpPr>
      <p:sp>
        <p:nvSpPr>
          <p:cNvPr id="14" name="Rectangle 13"/>
          <p:cNvSpPr/>
          <p:nvPr userDrawn="1"/>
        </p:nvSpPr>
        <p:spPr>
          <a:xfrm>
            <a:off x="0" y="2"/>
            <a:ext cx="12192000" cy="6126480"/>
          </a:xfrm>
          <a:prstGeom prst="rect">
            <a:avLst/>
          </a:prstGeom>
          <a:solidFill>
            <a:schemeClr val="tx2">
              <a:lumMod val="60000"/>
              <a:lumOff val="4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070" tIns="38070" rIns="38070" bIns="38070" numCol="1" spcCol="28579" rtlCol="0" anchor="ctr">
            <a:noAutofit/>
          </a:bodyPr>
          <a:lstStyle/>
          <a:p>
            <a:pPr defTabSz="437792"/>
            <a:endParaRPr lang="en-US" sz="3064">
              <a:solidFill>
                <a:srgbClr val="FFFFFF"/>
              </a:solidFill>
              <a:effectLst>
                <a:outerShdw blurRad="38100" dist="12700" dir="5400000" rotWithShape="0">
                  <a:srgbClr val="000000">
                    <a:alpha val="50000"/>
                  </a:srgbClr>
                </a:outerShdw>
              </a:effectLst>
            </a:endParaRPr>
          </a:p>
        </p:txBody>
      </p:sp>
      <p:cxnSp>
        <p:nvCxnSpPr>
          <p:cNvPr id="5" name="Straight Connector 4"/>
          <p:cNvCxnSpPr/>
          <p:nvPr/>
        </p:nvCxnSpPr>
        <p:spPr>
          <a:xfrm flipH="1">
            <a:off x="11576571" y="6286563"/>
            <a:ext cx="0" cy="365125"/>
          </a:xfrm>
          <a:prstGeom prst="line">
            <a:avLst/>
          </a:prstGeom>
          <a:ln w="19050" cap="sq">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1557525" y="6262247"/>
            <a:ext cx="487487" cy="420299"/>
          </a:xfrm>
          <a:prstGeom prst="rect">
            <a:avLst/>
          </a:prstGeom>
        </p:spPr>
        <p:txBody>
          <a:bodyPr wrap="none" lIns="91367" tIns="45684" rIns="91367" bIns="45684">
            <a:spAutoFit/>
          </a:bodyPr>
          <a:lstStyle/>
          <a:p>
            <a:r>
              <a:rPr lang="id-ID" sz="1066" b="0" i="0">
                <a:solidFill>
                  <a:schemeClr val="bg1">
                    <a:lumMod val="65000"/>
                  </a:schemeClr>
                </a:solidFill>
                <a:latin typeface="Calibri" panose="020F0502020204030204"/>
                <a:ea typeface="Calibri" charset="0"/>
                <a:cs typeface="Calibri" charset="0"/>
              </a:rPr>
              <a:t>PAGE</a:t>
            </a:r>
          </a:p>
          <a:p>
            <a:fld id="{260E2A6B-A809-4840-BF14-8648BC0BDF87}" type="slidenum">
              <a:rPr lang="id-ID" sz="1066" b="1" i="0" smtClean="0">
                <a:solidFill>
                  <a:schemeClr val="bg1">
                    <a:lumMod val="65000"/>
                  </a:schemeClr>
                </a:solidFill>
                <a:latin typeface="Calibri" panose="020F0502020204030204"/>
                <a:ea typeface="Calibri" charset="0"/>
                <a:cs typeface="Calibri" charset="0"/>
              </a:rPr>
              <a:t>‹#›</a:t>
            </a:fld>
            <a:endParaRPr lang="en-US" sz="1066" b="1" i="0">
              <a:solidFill>
                <a:schemeClr val="bg1">
                  <a:lumMod val="65000"/>
                </a:schemeClr>
              </a:solidFill>
              <a:latin typeface="Calibri" panose="020F0502020204030204"/>
              <a:ea typeface="Calibri" charset="0"/>
              <a:cs typeface="Calibri" charset="0"/>
            </a:endParaRPr>
          </a:p>
        </p:txBody>
      </p:sp>
      <p:sp>
        <p:nvSpPr>
          <p:cNvPr id="2" name="Title 1"/>
          <p:cNvSpPr>
            <a:spLocks noGrp="1"/>
          </p:cNvSpPr>
          <p:nvPr>
            <p:ph type="title" hasCustomPrompt="1"/>
          </p:nvPr>
        </p:nvSpPr>
        <p:spPr>
          <a:xfrm>
            <a:off x="1001600" y="2460614"/>
            <a:ext cx="10035368" cy="984250"/>
          </a:xfrm>
        </p:spPr>
        <p:txBody>
          <a:bodyPr/>
          <a:lstStyle>
            <a:lvl1pPr algn="ctr">
              <a:defRPr sz="5462">
                <a:solidFill>
                  <a:schemeClr val="tx1"/>
                </a:solidFill>
              </a:defRPr>
            </a:lvl1pPr>
          </a:lstStyle>
          <a:p>
            <a:r>
              <a:rPr lang="en-US"/>
              <a:t>Divider Slide</a:t>
            </a:r>
          </a:p>
        </p:txBody>
      </p:sp>
      <p:cxnSp>
        <p:nvCxnSpPr>
          <p:cNvPr id="11" name="Straight Connector 10"/>
          <p:cNvCxnSpPr/>
          <p:nvPr/>
        </p:nvCxnSpPr>
        <p:spPr>
          <a:xfrm flipH="1">
            <a:off x="11576571" y="6286563"/>
            <a:ext cx="0" cy="365125"/>
          </a:xfrm>
          <a:prstGeom prst="line">
            <a:avLst/>
          </a:prstGeom>
          <a:ln w="19050" cap="sq">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11557525" y="6262247"/>
            <a:ext cx="487487" cy="420299"/>
          </a:xfrm>
          <a:prstGeom prst="rect">
            <a:avLst/>
          </a:prstGeom>
        </p:spPr>
        <p:txBody>
          <a:bodyPr wrap="none" lIns="91367" tIns="45684" rIns="91367" bIns="45684">
            <a:spAutoFit/>
          </a:bodyPr>
          <a:lstStyle/>
          <a:p>
            <a:r>
              <a:rPr lang="id-ID" sz="1066" b="0" i="0">
                <a:solidFill>
                  <a:schemeClr val="bg1">
                    <a:lumMod val="65000"/>
                  </a:schemeClr>
                </a:solidFill>
                <a:latin typeface="Calibri" panose="020F0502020204030204"/>
                <a:ea typeface="Calibri" charset="0"/>
                <a:cs typeface="Calibri" charset="0"/>
              </a:rPr>
              <a:t>PAGE</a:t>
            </a:r>
          </a:p>
          <a:p>
            <a:fld id="{260E2A6B-A809-4840-BF14-8648BC0BDF87}" type="slidenum">
              <a:rPr lang="id-ID" sz="1066" b="1" i="0" smtClean="0">
                <a:solidFill>
                  <a:schemeClr val="bg1">
                    <a:lumMod val="65000"/>
                  </a:schemeClr>
                </a:solidFill>
                <a:latin typeface="Calibri" panose="020F0502020204030204"/>
                <a:ea typeface="Calibri" charset="0"/>
                <a:cs typeface="Calibri" charset="0"/>
              </a:rPr>
              <a:t>‹#›</a:t>
            </a:fld>
            <a:endParaRPr lang="en-US" sz="1066" b="1" i="0">
              <a:solidFill>
                <a:schemeClr val="bg1">
                  <a:lumMod val="65000"/>
                </a:schemeClr>
              </a:solidFill>
              <a:latin typeface="Calibri" panose="020F0502020204030204"/>
              <a:ea typeface="Calibri" charset="0"/>
              <a:cs typeface="Calibri" charset="0"/>
            </a:endParaRP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031" y="6286142"/>
            <a:ext cx="1948991" cy="515096"/>
          </a:xfrm>
          <a:prstGeom prst="rect">
            <a:avLst/>
          </a:prstGeom>
        </p:spPr>
      </p:pic>
      <p:grpSp>
        <p:nvGrpSpPr>
          <p:cNvPr id="16" name="Group 15"/>
          <p:cNvGrpSpPr/>
          <p:nvPr userDrawn="1"/>
        </p:nvGrpSpPr>
        <p:grpSpPr>
          <a:xfrm>
            <a:off x="1077801" y="3477104"/>
            <a:ext cx="10026649" cy="691856"/>
            <a:chOff x="989644" y="2610245"/>
            <a:chExt cx="7519987" cy="519373"/>
          </a:xfrm>
        </p:grpSpPr>
        <p:sp>
          <p:nvSpPr>
            <p:cNvPr id="17" name="Rectangle 16"/>
            <p:cNvSpPr/>
            <p:nvPr userDrawn="1"/>
          </p:nvSpPr>
          <p:spPr>
            <a:xfrm>
              <a:off x="989644" y="2610245"/>
              <a:ext cx="1028700" cy="519373"/>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583660" rtl="0" fontAlgn="auto" latinLnBrk="0" hangingPunct="0">
                <a:lnSpc>
                  <a:spcPct val="100000"/>
                </a:lnSpc>
                <a:spcBef>
                  <a:spcPct val="0"/>
                </a:spcBef>
                <a:spcAft>
                  <a:spcPct val="0"/>
                </a:spcAft>
                <a:buClrTx/>
                <a:buSzTx/>
                <a:buFontTx/>
                <a:buNone/>
              </a:pPr>
              <a:endParaRPr kumimoji="0" lang="en-US" sz="3996"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endParaRPr>
            </a:p>
          </p:txBody>
        </p:sp>
        <p:cxnSp>
          <p:nvCxnSpPr>
            <p:cNvPr id="19" name="Straight Connector 18"/>
            <p:cNvCxnSpPr/>
            <p:nvPr userDrawn="1"/>
          </p:nvCxnSpPr>
          <p:spPr>
            <a:xfrm>
              <a:off x="989644" y="2816285"/>
              <a:ext cx="7519987" cy="0"/>
            </a:xfrm>
            <a:prstGeom prst="line">
              <a:avLst/>
            </a:prstGeom>
            <a:noFill/>
            <a:ln w="15875" cap="flat">
              <a:solidFill>
                <a:schemeClr val="accent1"/>
              </a:solidFill>
              <a:prstDash val="solid"/>
              <a:miter lim="400000"/>
            </a:ln>
            <a:effectLst/>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373509242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7327" y="1527143"/>
            <a:ext cx="11315767" cy="4992924"/>
          </a:xfrm>
        </p:spPr>
        <p:txBody>
          <a:bodyPr/>
          <a:lstStyle>
            <a:lvl1pPr marL="339725" indent="-339725">
              <a:defRPr/>
            </a:lvl1pPr>
            <a:lvl2pPr marL="685800" indent="-290513">
              <a:buSzPct val="75000"/>
              <a:buFont typeface="Wingdings" panose="05000000000000000000" pitchFamily="2" charset="2"/>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B1731C-7A79-4FF1-B4A3-1D01264F3A60}"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951104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2B06C6-FCD0-4930-98D6-6C48B25E560C}"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2234048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273989-72CE-4030-AEBF-D112A1CFF33D}"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01750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1ED33-01B8-4419-8991-D1DE73AD85AC}" type="datetime1">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3865529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521403-4050-4089-9F1C-0CE1752D7E35}"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8" name="Rounded Rectangle 7"/>
          <p:cNvSpPr/>
          <p:nvPr userDrawn="1"/>
        </p:nvSpPr>
        <p:spPr>
          <a:xfrm>
            <a:off x="-1" y="744718"/>
            <a:ext cx="1932398"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2615200" y="744718"/>
            <a:ext cx="9576799" cy="350715"/>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069871" y="744718"/>
            <a:ext cx="1933255" cy="350715"/>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6922" y="6438507"/>
            <a:ext cx="8931243" cy="218719"/>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8924322" y="6438507"/>
            <a:ext cx="3267678" cy="218719"/>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489218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7327" y="1527143"/>
            <a:ext cx="11315767" cy="4992924"/>
          </a:xfrm>
        </p:spPr>
        <p:txBody>
          <a:bodyPr/>
          <a:lstStyle>
            <a:lvl1pPr marL="339725" indent="-339725">
              <a:defRPr/>
            </a:lvl1pPr>
            <a:lvl2pPr marL="685800" indent="-290513">
              <a:buFont typeface="Wingdings" panose="05000000000000000000" pitchFamily="2" charset="2"/>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B1731C-7A79-4FF1-B4A3-1D01264F3A60}"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2308749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2B06C6-FCD0-4930-98D6-6C48B25E560C}"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406778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273989-72CE-4030-AEBF-D112A1CFF33D}"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248204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 name="Rectangle 22"/>
          <p:cNvSpPr/>
          <p:nvPr userDrawn="1"/>
        </p:nvSpPr>
        <p:spPr>
          <a:xfrm>
            <a:off x="0" y="0"/>
            <a:ext cx="12192000" cy="11783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37327" y="0"/>
            <a:ext cx="11315767" cy="108227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7327" y="1706251"/>
            <a:ext cx="11315767" cy="4813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28909-212E-46D0-9123-1AE0420CCC00}" type="datetime1">
              <a:rPr lang="en-US" smtClean="0"/>
              <a:t>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7" name="Rounded Rectangle 16"/>
          <p:cNvSpPr/>
          <p:nvPr userDrawn="1"/>
        </p:nvSpPr>
        <p:spPr>
          <a:xfrm>
            <a:off x="-1" y="1082278"/>
            <a:ext cx="1932398" cy="181686"/>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a:off x="2615200" y="1082278"/>
            <a:ext cx="9576799" cy="181686"/>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userDrawn="1"/>
        </p:nvSpPr>
        <p:spPr>
          <a:xfrm>
            <a:off x="1069871" y="1082278"/>
            <a:ext cx="1933255" cy="181686"/>
          </a:xfrm>
          <a:prstGeom prst="roundRect">
            <a:avLst>
              <a:gd name="adj" fmla="val 50000"/>
            </a:avLst>
          </a:prstGeom>
          <a:solidFill>
            <a:srgbClr val="86B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userDrawn="1"/>
        </p:nvSpPr>
        <p:spPr>
          <a:xfrm>
            <a:off x="10331866" y="6520066"/>
            <a:ext cx="1860133" cy="137160"/>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userDrawn="1"/>
        </p:nvSpPr>
        <p:spPr>
          <a:xfrm>
            <a:off x="11458524" y="6394859"/>
            <a:ext cx="394571" cy="394571"/>
          </a:xfrm>
          <a:prstGeom prst="ellipse">
            <a:avLst/>
          </a:prstGeom>
          <a:solidFill>
            <a:srgbClr val="445B8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200D3946-F23D-4C71-9244-525F5EB212F9}" type="slidenum">
              <a:rPr lang="en-US" sz="1200" smtClean="0"/>
              <a:pPr algn="ctr"/>
              <a:t>‹#›</a:t>
            </a:fld>
            <a:endParaRPr lang="en-US" sz="1200"/>
          </a:p>
        </p:txBody>
      </p:sp>
      <p:pic>
        <p:nvPicPr>
          <p:cNvPr id="15" name="Picture 14">
            <a:extLst>
              <a:ext uri="{FF2B5EF4-FFF2-40B4-BE49-F238E27FC236}">
                <a16:creationId xmlns:a16="http://schemas.microsoft.com/office/drawing/2014/main" id="{E6AF4393-E697-4F62-838A-DB36E08A3C4D}"/>
              </a:ext>
            </a:extLst>
          </p:cNvPr>
          <p:cNvPicPr>
            <a:picLocks noChangeAspect="1"/>
          </p:cNvPicPr>
          <p:nvPr userDrawn="1"/>
        </p:nvPicPr>
        <p:blipFill>
          <a:blip r:embed="rId7"/>
          <a:stretch>
            <a:fillRect/>
          </a:stretch>
        </p:blipFill>
        <p:spPr>
          <a:xfrm>
            <a:off x="8464968" y="6493316"/>
            <a:ext cx="1833106" cy="290028"/>
          </a:xfrm>
          <a:prstGeom prst="rect">
            <a:avLst/>
          </a:prstGeom>
        </p:spPr>
      </p:pic>
    </p:spTree>
    <p:extLst>
      <p:ext uri="{BB962C8B-B14F-4D97-AF65-F5344CB8AC3E}">
        <p14:creationId xmlns:p14="http://schemas.microsoft.com/office/powerpoint/2010/main" val="262053472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Lst>
  <p:transition>
    <p:fade/>
  </p:transition>
  <p:txStyles>
    <p:titleStyle>
      <a:lvl1pPr algn="l" defTabSz="914400" rtl="0" eaLnBrk="1" latinLnBrk="0" hangingPunct="1">
        <a:lnSpc>
          <a:spcPct val="90000"/>
        </a:lnSpc>
        <a:spcBef>
          <a:spcPct val="0"/>
        </a:spcBef>
        <a:buNone/>
        <a:defRPr sz="3600" b="1" kern="1200">
          <a:solidFill>
            <a:srgbClr val="445B87"/>
          </a:solidFill>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 name="Rectangle 22"/>
          <p:cNvSpPr/>
          <p:nvPr userDrawn="1"/>
        </p:nvSpPr>
        <p:spPr>
          <a:xfrm>
            <a:off x="0" y="0"/>
            <a:ext cx="12192000" cy="11783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37327" y="0"/>
            <a:ext cx="11315767" cy="108227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7327" y="1706251"/>
            <a:ext cx="11315767" cy="4813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28909-212E-46D0-9123-1AE0420CCC00}" type="datetime1">
              <a:rPr lang="en-US" smtClean="0"/>
              <a:t>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7" name="Rounded Rectangle 16"/>
          <p:cNvSpPr/>
          <p:nvPr userDrawn="1"/>
        </p:nvSpPr>
        <p:spPr>
          <a:xfrm>
            <a:off x="-1" y="1082278"/>
            <a:ext cx="1932398" cy="181686"/>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a:off x="2615200" y="1082278"/>
            <a:ext cx="9576799" cy="181686"/>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userDrawn="1"/>
        </p:nvSpPr>
        <p:spPr>
          <a:xfrm>
            <a:off x="1069871" y="1082278"/>
            <a:ext cx="1933255" cy="181686"/>
          </a:xfrm>
          <a:prstGeom prst="roundRect">
            <a:avLst>
              <a:gd name="adj" fmla="val 50000"/>
            </a:avLst>
          </a:prstGeom>
          <a:solidFill>
            <a:srgbClr val="86B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userDrawn="1"/>
        </p:nvSpPr>
        <p:spPr>
          <a:xfrm>
            <a:off x="9534724" y="6520066"/>
            <a:ext cx="2657276" cy="137160"/>
          </a:xfrm>
          <a:prstGeom prst="roundRect">
            <a:avLst>
              <a:gd name="adj" fmla="val 50000"/>
            </a:avLst>
          </a:prstGeom>
          <a:solidFill>
            <a:srgbClr val="445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userDrawn="1"/>
        </p:nvSpPr>
        <p:spPr>
          <a:xfrm>
            <a:off x="11458524" y="6394859"/>
            <a:ext cx="394571" cy="394571"/>
          </a:xfrm>
          <a:prstGeom prst="ellipse">
            <a:avLst/>
          </a:prstGeom>
          <a:solidFill>
            <a:srgbClr val="445B8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200D3946-F23D-4C71-9244-525F5EB212F9}" type="slidenum">
              <a:rPr lang="en-US" sz="1200" smtClean="0"/>
              <a:pPr algn="ctr"/>
              <a:t>‹#›</a:t>
            </a:fld>
            <a:endParaRPr lang="en-US" sz="1200"/>
          </a:p>
        </p:txBody>
      </p:sp>
      <p:sp>
        <p:nvSpPr>
          <p:cNvPr id="14" name="Rounded Rectangle 19">
            <a:extLst>
              <a:ext uri="{FF2B5EF4-FFF2-40B4-BE49-F238E27FC236}">
                <a16:creationId xmlns:a16="http://schemas.microsoft.com/office/drawing/2014/main" id="{1C603CF3-52FB-42D8-B4A3-00AE31370924}"/>
              </a:ext>
            </a:extLst>
          </p:cNvPr>
          <p:cNvSpPr/>
          <p:nvPr userDrawn="1"/>
        </p:nvSpPr>
        <p:spPr>
          <a:xfrm>
            <a:off x="-6922" y="6520066"/>
            <a:ext cx="9541645" cy="137160"/>
          </a:xfrm>
          <a:prstGeom prst="roundRect">
            <a:avLst>
              <a:gd name="adj" fmla="val 50000"/>
            </a:avLst>
          </a:prstGeom>
          <a:solidFill>
            <a:srgbClr val="459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243064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67" r:id="rId7"/>
  </p:sldLayoutIdLst>
  <p:transition>
    <p:fade/>
  </p:transition>
  <p:txStyles>
    <p:titleStyle>
      <a:lvl1pPr algn="l" defTabSz="914400" rtl="0" eaLnBrk="1" latinLnBrk="0" hangingPunct="1">
        <a:lnSpc>
          <a:spcPct val="90000"/>
        </a:lnSpc>
        <a:spcBef>
          <a:spcPct val="0"/>
        </a:spcBef>
        <a:buNone/>
        <a:defRPr sz="3600" b="1" kern="1200">
          <a:solidFill>
            <a:srgbClr val="445B87"/>
          </a:solidFill>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445B87"/>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kshankle@asmusa.org" TargetMode="External"/><Relationship Id="rId3" Type="http://schemas.openxmlformats.org/officeDocument/2006/relationships/image" Target="../media/image3.jpeg"/><Relationship Id="rId7" Type="http://schemas.openxmlformats.org/officeDocument/2006/relationships/hyperlink" Target="mailto:akullas@asmusa.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martsconsulting.com/" TargetMode="External"/><Relationship Id="rId5" Type="http://schemas.openxmlformats.org/officeDocument/2006/relationships/hyperlink" Target="https://www.abstractsonline.com/pp8/#!/7859/session/794" TargetMode="External"/><Relationship Id="rId4" Type="http://schemas.openxmlformats.org/officeDocument/2006/relationships/hyperlink" Target="https://www.asm.org/Articles/Meetings/ASM-Events-Code-of-Condu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FFADA0-9749-497C-BD89-527C7A89443D}"/>
              </a:ext>
            </a:extLst>
          </p:cNvPr>
          <p:cNvSpPr>
            <a:spLocks noGrp="1"/>
          </p:cNvSpPr>
          <p:nvPr>
            <p:ph type="title"/>
          </p:nvPr>
        </p:nvSpPr>
        <p:spPr>
          <a:xfrm>
            <a:off x="4168877" y="0"/>
            <a:ext cx="7826478" cy="1082278"/>
          </a:xfrm>
        </p:spPr>
        <p:txBody>
          <a:bodyPr>
            <a:normAutofit/>
          </a:bodyPr>
          <a:lstStyle/>
          <a:p>
            <a:r>
              <a:rPr lang="en-US" sz="3200">
                <a:latin typeface="Calibri" panose="020F0502020204030204" pitchFamily="34" charset="0"/>
                <a:cs typeface="Calibri" panose="020F0502020204030204" pitchFamily="34" charset="0"/>
              </a:rPr>
              <a:t>Member-Shared Meeting Conduct Practices</a:t>
            </a:r>
          </a:p>
        </p:txBody>
      </p:sp>
      <p:sp>
        <p:nvSpPr>
          <p:cNvPr id="6" name="Rectangle 5">
            <a:extLst>
              <a:ext uri="{FF2B5EF4-FFF2-40B4-BE49-F238E27FC236}">
                <a16:creationId xmlns:a16="http://schemas.microsoft.com/office/drawing/2014/main" id="{21B43F8C-D94C-44CB-8EB1-98B51D99D469}"/>
              </a:ext>
            </a:extLst>
          </p:cNvPr>
          <p:cNvSpPr/>
          <p:nvPr/>
        </p:nvSpPr>
        <p:spPr>
          <a:xfrm>
            <a:off x="301349" y="1293289"/>
            <a:ext cx="11694005" cy="2062103"/>
          </a:xfrm>
          <a:prstGeom prst="rect">
            <a:avLst/>
          </a:prstGeom>
        </p:spPr>
        <p:txBody>
          <a:bodyPr wrap="square">
            <a:spAutoFit/>
          </a:bodyPr>
          <a:lstStyle/>
          <a:p>
            <a:pPr lvl="0">
              <a:spcBef>
                <a:spcPts val="600"/>
              </a:spcBef>
            </a:pPr>
            <a:r>
              <a:rPr lang="en-US" sz="2800" b="1" u="sng" dirty="0">
                <a:solidFill>
                  <a:srgbClr val="323F4F"/>
                </a:solidFill>
              </a:rPr>
              <a:t>Share an Inclusive Practice that Works</a:t>
            </a:r>
            <a:r>
              <a:rPr lang="en-US" sz="2800" b="1" u="sng" dirty="0" smtClean="0">
                <a:solidFill>
                  <a:srgbClr val="323F4F"/>
                </a:solidFill>
              </a:rPr>
              <a:t>: </a:t>
            </a:r>
          </a:p>
          <a:p>
            <a:pPr lvl="0">
              <a:spcBef>
                <a:spcPts val="600"/>
              </a:spcBef>
            </a:pPr>
            <a:r>
              <a:rPr lang="en-US" sz="2400" b="1" dirty="0" smtClean="0">
                <a:solidFill>
                  <a:srgbClr val="323F4F"/>
                </a:solidFill>
              </a:rPr>
              <a:t>“No Means No”: How to Stop Harassment and Bullying </a:t>
            </a:r>
            <a:r>
              <a:rPr lang="en-US" sz="2000" b="1" i="1" dirty="0" smtClean="0">
                <a:solidFill>
                  <a:srgbClr val="323F4F"/>
                </a:solidFill>
              </a:rPr>
              <a:t>(an interactive workshop</a:t>
            </a:r>
            <a:r>
              <a:rPr lang="en-US" sz="2400" b="1" i="1" dirty="0" smtClean="0">
                <a:solidFill>
                  <a:srgbClr val="323F4F"/>
                </a:solidFill>
              </a:rPr>
              <a:t>)</a:t>
            </a:r>
          </a:p>
          <a:p>
            <a:pPr lvl="0">
              <a:spcBef>
                <a:spcPts val="1200"/>
              </a:spcBef>
            </a:pPr>
            <a:r>
              <a:rPr lang="en-US" sz="1400" dirty="0" smtClean="0">
                <a:solidFill>
                  <a:srgbClr val="323F4F"/>
                </a:solidFill>
              </a:rPr>
              <a:t>Following implementation of the ASM Events Code of Conduct, ASM has worked with an independent consultant (S’MARTS Consulting) and offered active bystander training to all staff before the organization’s annual, large meeting. Additionally, ASM has offered these same workshops at the meeting to its members and attendees. In the workshop, participants learn to respond to harassment or bullying. They also have a chance to discuss and work through options for responding to real-life scenarios. These sessions have been quite popular and well-attended. </a:t>
            </a:r>
            <a:endParaRPr lang="en-US" sz="2000" dirty="0">
              <a:solidFill>
                <a:srgbClr val="323F4F"/>
              </a:solidFill>
            </a:endParaRPr>
          </a:p>
        </p:txBody>
      </p:sp>
      <p:pic>
        <p:nvPicPr>
          <p:cNvPr id="10" name="Picture 9">
            <a:extLst>
              <a:ext uri="{FF2B5EF4-FFF2-40B4-BE49-F238E27FC236}">
                <a16:creationId xmlns:a16="http://schemas.microsoft.com/office/drawing/2014/main" id="{7EE0A478-3B41-4C31-8C03-35A33523318C}"/>
              </a:ext>
            </a:extLst>
          </p:cNvPr>
          <p:cNvPicPr>
            <a:picLocks noChangeAspect="1"/>
          </p:cNvPicPr>
          <p:nvPr/>
        </p:nvPicPr>
        <p:blipFill>
          <a:blip r:embed="rId3"/>
          <a:stretch>
            <a:fillRect/>
          </a:stretch>
        </p:blipFill>
        <p:spPr>
          <a:xfrm>
            <a:off x="93990" y="108155"/>
            <a:ext cx="4074887" cy="894735"/>
          </a:xfrm>
          <a:prstGeom prst="rect">
            <a:avLst/>
          </a:prstGeom>
        </p:spPr>
      </p:pic>
      <p:sp>
        <p:nvSpPr>
          <p:cNvPr id="11" name="Rectangle 10">
            <a:extLst>
              <a:ext uri="{FF2B5EF4-FFF2-40B4-BE49-F238E27FC236}">
                <a16:creationId xmlns:a16="http://schemas.microsoft.com/office/drawing/2014/main" id="{7B2752C7-9DC0-4F78-ABD5-4D55380444B4}"/>
              </a:ext>
            </a:extLst>
          </p:cNvPr>
          <p:cNvSpPr/>
          <p:nvPr/>
        </p:nvSpPr>
        <p:spPr>
          <a:xfrm>
            <a:off x="301350" y="3350139"/>
            <a:ext cx="11414400" cy="3247043"/>
          </a:xfrm>
          <a:prstGeom prst="rect">
            <a:avLst/>
          </a:prstGeom>
        </p:spPr>
        <p:txBody>
          <a:bodyPr wrap="square">
            <a:spAutoFit/>
          </a:bodyPr>
          <a:lstStyle/>
          <a:p>
            <a:pPr lvl="0">
              <a:spcBef>
                <a:spcPts val="1800"/>
              </a:spcBef>
            </a:pPr>
            <a:r>
              <a:rPr lang="en-US" sz="1600" b="1" dirty="0">
                <a:solidFill>
                  <a:srgbClr val="323F4F"/>
                </a:solidFill>
              </a:rPr>
              <a:t>Need More Information? Contact</a:t>
            </a:r>
            <a:r>
              <a:rPr lang="en-US" sz="1600" b="1" dirty="0" smtClean="0">
                <a:solidFill>
                  <a:srgbClr val="323F4F"/>
                </a:solidFill>
              </a:rPr>
              <a:t>: Amy </a:t>
            </a:r>
            <a:r>
              <a:rPr lang="en-US" sz="1600" b="1" dirty="0" err="1" smtClean="0">
                <a:solidFill>
                  <a:srgbClr val="323F4F"/>
                </a:solidFill>
              </a:rPr>
              <a:t>Kullas</a:t>
            </a:r>
            <a:r>
              <a:rPr lang="en-US" sz="1600" b="1" dirty="0" smtClean="0">
                <a:solidFill>
                  <a:srgbClr val="323F4F"/>
                </a:solidFill>
              </a:rPr>
              <a:t> or Kim </a:t>
            </a:r>
            <a:r>
              <a:rPr lang="en-US" sz="1600" b="1" dirty="0" err="1" smtClean="0">
                <a:solidFill>
                  <a:srgbClr val="323F4F"/>
                </a:solidFill>
              </a:rPr>
              <a:t>Shankle</a:t>
            </a:r>
            <a:endParaRPr lang="en-US" sz="1600" b="1" dirty="0">
              <a:solidFill>
                <a:srgbClr val="323F4F"/>
              </a:solidFill>
            </a:endParaRPr>
          </a:p>
          <a:p>
            <a:pPr marL="342900" lvl="0" indent="-342900">
              <a:spcBef>
                <a:spcPts val="600"/>
              </a:spcBef>
              <a:buFont typeface="Courier New" panose="02070309020205020404" pitchFamily="49" charset="0"/>
              <a:buChar char="o"/>
            </a:pPr>
            <a:r>
              <a:rPr lang="en-US" sz="1600" b="1" smtClean="0">
                <a:solidFill>
                  <a:srgbClr val="323F4F"/>
                </a:solidFill>
              </a:rPr>
              <a:t>Links </a:t>
            </a:r>
            <a:r>
              <a:rPr lang="en-US" sz="1600" b="1" dirty="0">
                <a:solidFill>
                  <a:srgbClr val="323F4F"/>
                </a:solidFill>
              </a:rPr>
              <a:t>to more information: </a:t>
            </a:r>
            <a:r>
              <a:rPr lang="en-US" sz="1600" dirty="0">
                <a:hlinkClick r:id="rId4"/>
              </a:rPr>
              <a:t>https://</a:t>
            </a:r>
            <a:r>
              <a:rPr lang="en-US" sz="1600" dirty="0" smtClean="0">
                <a:hlinkClick r:id="rId4"/>
              </a:rPr>
              <a:t>www.asm.org/Articles/Meetings/ASM-Events-Code-of-Conduct</a:t>
            </a:r>
            <a:endParaRPr lang="en-US" sz="1600" dirty="0" smtClean="0"/>
          </a:p>
          <a:p>
            <a:pPr marL="800100" lvl="1" indent="-342900">
              <a:spcBef>
                <a:spcPts val="600"/>
              </a:spcBef>
              <a:buFont typeface="Courier New" panose="02070309020205020404" pitchFamily="49" charset="0"/>
              <a:buChar char="o"/>
            </a:pPr>
            <a:r>
              <a:rPr lang="en-US" sz="1600" dirty="0">
                <a:hlinkClick r:id="rId5"/>
              </a:rPr>
              <a:t>https://www.abstractsonline.com/pp8/#!/</a:t>
            </a:r>
            <a:r>
              <a:rPr lang="en-US" sz="1600" dirty="0" smtClean="0">
                <a:hlinkClick r:id="rId5"/>
              </a:rPr>
              <a:t>7859/session/794</a:t>
            </a:r>
            <a:endParaRPr lang="en-US" sz="1600" dirty="0" smtClean="0"/>
          </a:p>
          <a:p>
            <a:pPr marL="800100" lvl="1" indent="-342900">
              <a:spcBef>
                <a:spcPts val="600"/>
              </a:spcBef>
              <a:buFont typeface="Courier New" panose="02070309020205020404" pitchFamily="49" charset="0"/>
              <a:buChar char="o"/>
            </a:pPr>
            <a:r>
              <a:rPr lang="en-US" sz="1600" dirty="0">
                <a:hlinkClick r:id="rId6"/>
              </a:rPr>
              <a:t>http://smartsconsulting.com/</a:t>
            </a:r>
            <a:endParaRPr lang="en-US" sz="1600" b="1" dirty="0">
              <a:solidFill>
                <a:srgbClr val="323F4F"/>
              </a:solidFill>
            </a:endParaRPr>
          </a:p>
          <a:p>
            <a:pPr marL="342900" lvl="0" indent="-342900">
              <a:spcBef>
                <a:spcPts val="1800"/>
              </a:spcBef>
              <a:buFont typeface="Courier New" panose="02070309020205020404" pitchFamily="49" charset="0"/>
              <a:buChar char="o"/>
            </a:pPr>
            <a:r>
              <a:rPr lang="en-US" sz="1600" b="1" dirty="0">
                <a:solidFill>
                  <a:srgbClr val="323F4F"/>
                </a:solidFill>
              </a:rPr>
              <a:t>Society</a:t>
            </a:r>
            <a:r>
              <a:rPr lang="en-US" sz="1600" b="1" dirty="0" smtClean="0">
                <a:solidFill>
                  <a:srgbClr val="323F4F"/>
                </a:solidFill>
              </a:rPr>
              <a:t>: American Society for Microbiology</a:t>
            </a:r>
            <a:endParaRPr lang="en-US" sz="1600" b="1" dirty="0">
              <a:solidFill>
                <a:srgbClr val="323F4F"/>
              </a:solidFill>
            </a:endParaRPr>
          </a:p>
          <a:p>
            <a:pPr marL="342900" indent="-342900">
              <a:spcBef>
                <a:spcPts val="1800"/>
              </a:spcBef>
              <a:buFont typeface="Courier New" panose="02070309020205020404" pitchFamily="49" charset="0"/>
              <a:buChar char="o"/>
            </a:pPr>
            <a:r>
              <a:rPr lang="en-US" sz="1600" b="1" dirty="0">
                <a:solidFill>
                  <a:srgbClr val="323F4F"/>
                </a:solidFill>
              </a:rPr>
              <a:t>Society Contact’s Name</a:t>
            </a:r>
            <a:r>
              <a:rPr lang="en-US" sz="1600" b="1" dirty="0">
                <a:solidFill>
                  <a:srgbClr val="323F4F"/>
                </a:solidFill>
              </a:rPr>
              <a:t>: Amy </a:t>
            </a:r>
            <a:r>
              <a:rPr lang="en-US" sz="1600" b="1" dirty="0" err="1">
                <a:solidFill>
                  <a:srgbClr val="323F4F"/>
                </a:solidFill>
              </a:rPr>
              <a:t>Kullas</a:t>
            </a:r>
            <a:r>
              <a:rPr lang="en-US" sz="1600" b="1" dirty="0">
                <a:solidFill>
                  <a:srgbClr val="323F4F"/>
                </a:solidFill>
              </a:rPr>
              <a:t> or Kim </a:t>
            </a:r>
            <a:r>
              <a:rPr lang="en-US" sz="1600" b="1" dirty="0" err="1" smtClean="0">
                <a:solidFill>
                  <a:srgbClr val="323F4F"/>
                </a:solidFill>
              </a:rPr>
              <a:t>Shankle</a:t>
            </a:r>
            <a:endParaRPr lang="en-US" sz="1600" b="1" dirty="0">
              <a:solidFill>
                <a:srgbClr val="323F4F"/>
              </a:solidFill>
            </a:endParaRPr>
          </a:p>
          <a:p>
            <a:pPr marL="342900" lvl="0" indent="-342900">
              <a:spcBef>
                <a:spcPts val="1800"/>
              </a:spcBef>
              <a:buFont typeface="Courier New" panose="02070309020205020404" pitchFamily="49" charset="0"/>
              <a:buChar char="o"/>
            </a:pPr>
            <a:r>
              <a:rPr lang="en-US" sz="1600" b="1" dirty="0">
                <a:solidFill>
                  <a:srgbClr val="323F4F"/>
                </a:solidFill>
              </a:rPr>
              <a:t>Email: 	</a:t>
            </a:r>
            <a:r>
              <a:rPr lang="en-US" sz="1600" b="1" dirty="0" smtClean="0">
                <a:solidFill>
                  <a:srgbClr val="323F4F"/>
                </a:solidFill>
                <a:hlinkClick r:id="rId7"/>
              </a:rPr>
              <a:t>akullas@asmusa.org</a:t>
            </a:r>
            <a:r>
              <a:rPr lang="en-US" sz="1600" b="1" dirty="0" smtClean="0">
                <a:solidFill>
                  <a:srgbClr val="323F4F"/>
                </a:solidFill>
              </a:rPr>
              <a:t> or </a:t>
            </a:r>
            <a:r>
              <a:rPr lang="en-US" sz="1600" b="1" dirty="0" smtClean="0">
                <a:solidFill>
                  <a:srgbClr val="323F4F"/>
                </a:solidFill>
                <a:hlinkClick r:id="rId8"/>
              </a:rPr>
              <a:t>kshankle@asmusa.org</a:t>
            </a:r>
            <a:r>
              <a:rPr lang="en-US" sz="1600" b="1" dirty="0" smtClean="0">
                <a:solidFill>
                  <a:srgbClr val="323F4F"/>
                </a:solidFill>
              </a:rPr>
              <a:t> </a:t>
            </a:r>
            <a:r>
              <a:rPr lang="en-US" sz="1600" b="1" dirty="0">
                <a:solidFill>
                  <a:srgbClr val="323F4F"/>
                </a:solidFill>
              </a:rPr>
              <a:t>		        </a:t>
            </a:r>
          </a:p>
          <a:p>
            <a:pPr lvl="0">
              <a:spcBef>
                <a:spcPts val="1800"/>
              </a:spcBef>
            </a:pPr>
            <a:r>
              <a:rPr lang="en-US" b="1" dirty="0">
                <a:solidFill>
                  <a:srgbClr val="FF0000"/>
                </a:solidFill>
              </a:rPr>
              <a:t>NOTE: Your populated slide may be posted on the Consortium Website.  </a:t>
            </a:r>
            <a:endParaRPr lang="en-US" dirty="0">
              <a:solidFill>
                <a:srgbClr val="323F4F"/>
              </a:solidFill>
            </a:endParaRPr>
          </a:p>
        </p:txBody>
      </p:sp>
    </p:spTree>
    <p:extLst>
      <p:ext uri="{BB962C8B-B14F-4D97-AF65-F5344CB8AC3E}">
        <p14:creationId xmlns:p14="http://schemas.microsoft.com/office/powerpoint/2010/main" val="421814877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a="http://schemas.openxmlformats.org/drawingml/2006/main" name="Larger Title Are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o Logo">
  <a:themeElements>
    <a:clrScheme name="Custom 10">
      <a:dk1>
        <a:sysClr val="windowText" lastClr="000000"/>
      </a:dk1>
      <a:lt1>
        <a:sysClr val="window" lastClr="FFFFFF"/>
      </a:lt1>
      <a:dk2>
        <a:srgbClr val="44546A"/>
      </a:dk2>
      <a:lt2>
        <a:srgbClr val="E7E6E6"/>
      </a:lt2>
      <a:accent1>
        <a:srgbClr val="323F4F"/>
      </a:accent1>
      <a:accent2>
        <a:srgbClr val="ED7D31"/>
      </a:accent2>
      <a:accent3>
        <a:srgbClr val="A5A5A5"/>
      </a:accent3>
      <a:accent4>
        <a:srgbClr val="BFBFBF"/>
      </a:accent4>
      <a:accent5>
        <a:srgbClr val="A7CFE3"/>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Helvetica Neue UltraLight</vt:lpstr>
      <vt:lpstr>Wingdings</vt:lpstr>
      <vt:lpstr>Larger Title Area</vt:lpstr>
      <vt:lpstr>No Logo</vt:lpstr>
      <vt:lpstr>Member-Shared Meeting Conduct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2019-11-05T21:45:15Z</dcterms:modified>
</cp:coreProperties>
</file>